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0" r:id="rId3"/>
    <p:sldId id="259" r:id="rId4"/>
    <p:sldId id="257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876" y="-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7126A-19B5-433C-B027-1FFAC9B030B8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93B75-39F1-4083-B191-87213584C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533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93B75-39F1-4083-B191-87213584CBA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386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93B75-39F1-4083-B191-87213584CB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38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60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31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94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83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76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90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586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0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32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54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288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6171F-065A-4CAF-85F3-3E928E46EE6C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1DEA4-8DC3-4D03-9CD6-A37C0AA23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73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rkalu.com/wp-content/uploads/2011/03/drink-cup-of-te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5" b="26486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240740" y="1635646"/>
            <a:ext cx="4662520" cy="16561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/>
          <p:cNvGrpSpPr/>
          <p:nvPr/>
        </p:nvGrpSpPr>
        <p:grpSpPr>
          <a:xfrm>
            <a:off x="1525470" y="1635646"/>
            <a:ext cx="6093060" cy="1872208"/>
            <a:chOff x="1525470" y="1707654"/>
            <a:chExt cx="6093060" cy="1872208"/>
          </a:xfrm>
        </p:grpSpPr>
        <p:sp>
          <p:nvSpPr>
            <p:cNvPr id="6" name="Rectangle 5"/>
            <p:cNvSpPr/>
            <p:nvPr/>
          </p:nvSpPr>
          <p:spPr>
            <a:xfrm>
              <a:off x="2303748" y="1779662"/>
              <a:ext cx="4536504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GB" sz="8000" b="1" spc="-30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latin typeface="Bebas" pitchFamily="2" charset="0"/>
                </a:rPr>
                <a:t>W</a:t>
              </a:r>
              <a:r>
                <a:rPr lang="en-GB" sz="8000" b="1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latin typeface="Bebas" pitchFamily="2" charset="0"/>
                </a:rPr>
                <a:t>ee</a:t>
              </a:r>
              <a:r>
                <a:rPr lang="en-GB" sz="8000" b="1" spc="-30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latin typeface="Bebas" pitchFamily="2" charset="0"/>
                </a:rPr>
                <a:t>ke</a:t>
              </a:r>
              <a:r>
                <a:rPr lang="en-GB" sz="8000" b="1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latin typeface="Bebas" pitchFamily="2" charset="0"/>
                </a:rPr>
                <a:t>nd</a:t>
              </a:r>
              <a:endParaRPr lang="en-GB" sz="80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525470" y="2643758"/>
              <a:ext cx="6093060" cy="9361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GB" sz="3200" dirty="0" smtClean="0">
                  <a:ln w="11430"/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itchFamily="50" charset="0"/>
                  <a:cs typeface="Gotham Medium" pitchFamily="50" charset="0"/>
                </a:rPr>
                <a:t>WITH ALED JONES</a:t>
              </a:r>
              <a:endParaRPr lang="en-GB" sz="320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latin typeface="Nexa Light" pitchFamily="50" charset="0"/>
                <a:cs typeface="Gotham Medium" pitchFamily="50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240741" y="1707654"/>
              <a:ext cx="4662518" cy="0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240741" y="3363838"/>
              <a:ext cx="4662518" cy="0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439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endParaRPr lang="en-GB" sz="2400" b="1" spc="-150" dirty="0">
              <a:latin typeface="Maven Pro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691680" y="4443958"/>
            <a:ext cx="2592288" cy="36020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28575"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 smtClean="0">
                <a:latin typeface="Nexa Bold" pitchFamily="50" charset="0"/>
              </a:rPr>
              <a:t>Aled Jones</a:t>
            </a:r>
            <a:endParaRPr lang="en-GB" sz="1800" dirty="0">
              <a:latin typeface="Nexa Bold" pitchFamily="50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91680" y="4119958"/>
            <a:ext cx="2592288" cy="32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  <a:effectLst/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</a:rPr>
              <a:t>Weekend</a:t>
            </a:r>
            <a:endParaRPr lang="en-GB" sz="2000" b="1" dirty="0">
              <a:solidFill>
                <a:schemeClr val="tx1">
                  <a:lumMod val="95000"/>
                  <a:lumOff val="5000"/>
                </a:schemeClr>
              </a:solidFill>
              <a:latin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48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biologie.uni-hamburg.de/b-online/wood/images/teak_1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72" r="2688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547664" y="411916"/>
            <a:ext cx="6048672" cy="5580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  <a:effectLst/>
        </p:spPr>
        <p:txBody>
          <a:bodyPr anchor="ctr">
            <a:noAutofit/>
          </a:bodyPr>
          <a:lstStyle>
            <a:defPPr>
              <a:defRPr lang="en-US"/>
            </a:defPPr>
            <a:lvl1pPr algn="r">
              <a:spcBef>
                <a:spcPct val="0"/>
              </a:spcBef>
              <a:buNone/>
              <a:defRPr sz="2000" b="1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en-GB" sz="2800" b="0" dirty="0" smtClean="0">
                <a:latin typeface="Nexa Bold" pitchFamily="50" charset="0"/>
              </a:rPr>
              <a:t>Coming Up</a:t>
            </a:r>
            <a:endParaRPr lang="en-GB" sz="2800" b="0" dirty="0">
              <a:latin typeface="Nexa Bold" pitchFamily="50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547664" y="969952"/>
            <a:ext cx="6048672" cy="3402378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endParaRPr lang="en-GB" sz="2400" b="1" spc="-150" dirty="0">
              <a:latin typeface="Maven Pro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547664" y="969952"/>
            <a:ext cx="6048672" cy="0"/>
          </a:xfrm>
          <a:prstGeom prst="line">
            <a:avLst/>
          </a:prstGeom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/>
          <p:cNvSpPr txBox="1">
            <a:spLocks/>
          </p:cNvSpPr>
          <p:nvPr/>
        </p:nvSpPr>
        <p:spPr>
          <a:xfrm>
            <a:off x="1547664" y="4372330"/>
            <a:ext cx="5184577" cy="43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28575"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en-GB" sz="2000" dirty="0" smtClean="0">
                <a:latin typeface="Nexa Bold" pitchFamily="50" charset="0"/>
              </a:rPr>
              <a:t>Text goes here</a:t>
            </a:r>
            <a:endParaRPr lang="en-GB" sz="2000" dirty="0">
              <a:latin typeface="Nexa Bold" pitchFamily="50" charset="0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6732241" y="4372330"/>
            <a:ext cx="866668" cy="43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ld" pitchFamily="50" charset="0"/>
              </a:rPr>
              <a:t>Time</a:t>
            </a:r>
            <a:endParaRPr lang="en-GB" sz="2000" dirty="0">
              <a:solidFill>
                <a:schemeClr val="tx1">
                  <a:lumMod val="85000"/>
                  <a:lumOff val="15000"/>
                </a:schemeClr>
              </a:solidFill>
              <a:latin typeface="Nexa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10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g231.imageshack.us/img231/9941/aspectratioguide1080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77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15</Words>
  <Application>Microsoft Office PowerPoint</Application>
  <PresentationFormat>On-screen Show (16:9)</PresentationFormat>
  <Paragraphs>9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Preston Candover Primary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</dc:creator>
  <cp:lastModifiedBy>SO</cp:lastModifiedBy>
  <cp:revision>16</cp:revision>
  <dcterms:created xsi:type="dcterms:W3CDTF">2014-04-09T10:44:17Z</dcterms:created>
  <dcterms:modified xsi:type="dcterms:W3CDTF">2014-04-10T12:03:57Z</dcterms:modified>
</cp:coreProperties>
</file>